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AAD24-0635-44F7-BD0D-B2F396550D3E}" type="datetimeFigureOut">
              <a:rPr lang="ru-RU" smtClean="0"/>
              <a:pPr/>
              <a:t>29.03.2010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E66493-FA35-4557-A86B-B03980EA11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AAD24-0635-44F7-BD0D-B2F396550D3E}" type="datetimeFigureOut">
              <a:rPr lang="ru-RU" smtClean="0"/>
              <a:pPr/>
              <a:t>29.03.2010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E66493-FA35-4557-A86B-B03980EA11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AAD24-0635-44F7-BD0D-B2F396550D3E}" type="datetimeFigureOut">
              <a:rPr lang="ru-RU" smtClean="0"/>
              <a:pPr/>
              <a:t>29.03.2010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E66493-FA35-4557-A86B-B03980EA11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AAD24-0635-44F7-BD0D-B2F396550D3E}" type="datetimeFigureOut">
              <a:rPr lang="ru-RU" smtClean="0"/>
              <a:pPr/>
              <a:t>29.03.2010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E66493-FA35-4557-A86B-B03980EA11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AAD24-0635-44F7-BD0D-B2F396550D3E}" type="datetimeFigureOut">
              <a:rPr lang="ru-RU" smtClean="0"/>
              <a:pPr/>
              <a:t>29.03.2010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E66493-FA35-4557-A86B-B03980EA11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AAD24-0635-44F7-BD0D-B2F396550D3E}" type="datetimeFigureOut">
              <a:rPr lang="ru-RU" smtClean="0"/>
              <a:pPr/>
              <a:t>29.03.2010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E66493-FA35-4557-A86B-B03980EA11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AAD24-0635-44F7-BD0D-B2F396550D3E}" type="datetimeFigureOut">
              <a:rPr lang="ru-RU" smtClean="0"/>
              <a:pPr/>
              <a:t>29.03.2010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E66493-FA35-4557-A86B-B03980EA11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AAD24-0635-44F7-BD0D-B2F396550D3E}" type="datetimeFigureOut">
              <a:rPr lang="ru-RU" smtClean="0"/>
              <a:pPr/>
              <a:t>29.03.2010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E66493-FA35-4557-A86B-B03980EA11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AAD24-0635-44F7-BD0D-B2F396550D3E}" type="datetimeFigureOut">
              <a:rPr lang="ru-RU" smtClean="0"/>
              <a:pPr/>
              <a:t>29.03.2010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E66493-FA35-4557-A86B-B03980EA11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AAD24-0635-44F7-BD0D-B2F396550D3E}" type="datetimeFigureOut">
              <a:rPr lang="ru-RU" smtClean="0"/>
              <a:pPr/>
              <a:t>29.03.2010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E66493-FA35-4557-A86B-B03980EA11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1AAD24-0635-44F7-BD0D-B2F396550D3E}" type="datetimeFigureOut">
              <a:rPr lang="ru-RU" smtClean="0"/>
              <a:pPr/>
              <a:t>29.03.2010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E66493-FA35-4557-A86B-B03980EA11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1AAD24-0635-44F7-BD0D-B2F396550D3E}" type="datetimeFigureOut">
              <a:rPr lang="ru-RU" smtClean="0"/>
              <a:pPr/>
              <a:t>29.03.2010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EE66493-FA35-4557-A86B-B03980EA11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in.mail.ru/cgi-bin/getattach?file=449px-Mikhail_lermontov.jpg&amp;id=12689412480000000748;0;2&amp;mode=attachment&amp;channel=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win.mail.ru/cgi-bin/getattach?file=George_Gordon_Byron2.jpg&amp;id=12689412480000000748;0;1&amp;mode=attachment&amp;channel=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foto.rambler.ru/public/anfisa-mops/_photos/3383/3383-web.jpg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img-fotki.yandex.ru/get/3003/eka5389.1/0_20fc2_22c341fd_X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142984"/>
            <a:ext cx="8229600" cy="370902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5"/>
                </a:solidFill>
              </a:rPr>
              <a:t>Почему, говоря о Байроне, мы сразу вспоминаем                             М. Ю. Лермонтова, а не                   А. С. Пушкина?</a:t>
            </a:r>
            <a:br>
              <a:rPr lang="ru-RU" dirty="0" smtClean="0">
                <a:solidFill>
                  <a:schemeClr val="accent5"/>
                </a:solidFill>
              </a:rPr>
            </a:b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0100" y="628652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© Павлова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Мария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, 2010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  Лермонтов не мог позволить себе уйти от враждебной действительности, забыть о ней, он слишком воин. Жизнь, не отвечающая его требованиям,— «пустая и глупая шутка». Надо наполнить ее смыслом, действием.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     Важнейшим для понимания </a:t>
            </a:r>
            <a:r>
              <a:rPr lang="ru-RU" dirty="0" err="1" smtClean="0"/>
              <a:t>лермонтовского</a:t>
            </a:r>
            <a:r>
              <a:rPr lang="ru-RU" dirty="0" smtClean="0"/>
              <a:t> «байронизма» является стихотворение «Нет, я не Байрон, я другой».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Михаил Лермонтов </a:t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dirty="0" smtClean="0"/>
              <a:t>Нет, я не Байрон, я другой» (1832).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sz="3800" dirty="0" smtClean="0"/>
              <a:t>Нет, я не Байрон, я другой, </a:t>
            </a:r>
          </a:p>
          <a:p>
            <a:pPr>
              <a:buNone/>
            </a:pPr>
            <a:r>
              <a:rPr lang="ru-RU" sz="3800" dirty="0" smtClean="0"/>
              <a:t>Еще неведомый избранник, </a:t>
            </a:r>
          </a:p>
          <a:p>
            <a:pPr>
              <a:buNone/>
            </a:pPr>
            <a:r>
              <a:rPr lang="ru-RU" sz="3800" dirty="0" smtClean="0"/>
              <a:t>Как он, гонимый миром странник, </a:t>
            </a:r>
          </a:p>
          <a:p>
            <a:pPr>
              <a:buNone/>
            </a:pPr>
            <a:r>
              <a:rPr lang="ru-RU" sz="3800" dirty="0" smtClean="0"/>
              <a:t>Но только с русскою душой. </a:t>
            </a:r>
          </a:p>
          <a:p>
            <a:pPr>
              <a:buNone/>
            </a:pPr>
            <a:endParaRPr lang="ru-RU" sz="3800" dirty="0" smtClean="0"/>
          </a:p>
          <a:p>
            <a:pPr>
              <a:buNone/>
            </a:pPr>
            <a:r>
              <a:rPr lang="ru-RU" sz="3800" dirty="0" smtClean="0"/>
              <a:t>Я раньше начал, кончу ране, </a:t>
            </a:r>
          </a:p>
          <a:p>
            <a:pPr>
              <a:buNone/>
            </a:pPr>
            <a:r>
              <a:rPr lang="ru-RU" sz="3800" dirty="0" smtClean="0"/>
              <a:t>Мой ум не много совершит; </a:t>
            </a:r>
          </a:p>
          <a:p>
            <a:pPr>
              <a:buNone/>
            </a:pPr>
            <a:endParaRPr lang="ru-RU" sz="3800" dirty="0" smtClean="0"/>
          </a:p>
          <a:p>
            <a:pPr>
              <a:buNone/>
            </a:pPr>
            <a:endParaRPr lang="ru-RU" sz="3400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14942" y="1785926"/>
            <a:ext cx="3657600" cy="46634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В душе моей, как в океане, </a:t>
            </a:r>
          </a:p>
          <a:p>
            <a:pPr>
              <a:buNone/>
            </a:pPr>
            <a:r>
              <a:rPr lang="ru-RU" sz="2400" dirty="0" smtClean="0"/>
              <a:t>Надежд разбитых груз лежит. </a:t>
            </a:r>
          </a:p>
          <a:p>
            <a:pPr>
              <a:buNone/>
            </a:pPr>
            <a:r>
              <a:rPr lang="ru-RU" sz="2400" dirty="0" smtClean="0"/>
              <a:t>Кто может, океан угрюмый, </a:t>
            </a:r>
          </a:p>
          <a:p>
            <a:pPr>
              <a:buNone/>
            </a:pPr>
            <a:r>
              <a:rPr lang="ru-RU" sz="2400" dirty="0" smtClean="0"/>
              <a:t>Твои изведать тайны?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Кто Толпе мои расскажет думы? </a:t>
            </a:r>
          </a:p>
          <a:p>
            <a:pPr>
              <a:buNone/>
            </a:pPr>
            <a:r>
              <a:rPr lang="ru-RU" sz="2400" dirty="0" smtClean="0"/>
              <a:t>Я — или Бог — или никто!</a:t>
            </a:r>
          </a:p>
          <a:p>
            <a:pPr>
              <a:buNone/>
            </a:pPr>
            <a:r>
              <a:rPr lang="ru-RU" sz="2400" dirty="0" smtClean="0"/>
              <a:t> 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Вывод: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   Лермонтов и Байрон оба хотели жить свободно. По характеру они оба воины. Оба писали о море, так как море-стихия свободы.</a:t>
            </a:r>
          </a:p>
          <a:p>
            <a:pPr>
              <a:buNone/>
            </a:pPr>
            <a:r>
              <a:rPr lang="ru-RU" dirty="0" smtClean="0"/>
              <a:t>        В произведении «Корсар» </a:t>
            </a:r>
            <a:r>
              <a:rPr lang="ru-RU" dirty="0" smtClean="0"/>
              <a:t>Байрона </a:t>
            </a:r>
            <a:r>
              <a:rPr lang="ru-RU" dirty="0" smtClean="0"/>
              <a:t>главный </a:t>
            </a:r>
            <a:r>
              <a:rPr lang="ru-RU" dirty="0" smtClean="0"/>
              <a:t>герой- </a:t>
            </a:r>
            <a:r>
              <a:rPr lang="ru-RU" dirty="0" smtClean="0"/>
              <a:t>капитан корабля Конрад, а у Лермонтова множество стихотворений, связанных с морем. </a:t>
            </a:r>
          </a:p>
          <a:p>
            <a:pPr>
              <a:buNone/>
            </a:pPr>
            <a:r>
              <a:rPr lang="ru-RU" dirty="0" smtClean="0"/>
              <a:t>         Оба сторонники романтизма. </a:t>
            </a:r>
          </a:p>
          <a:p>
            <a:pPr>
              <a:buNone/>
            </a:pPr>
            <a:r>
              <a:rPr lang="ru-RU" dirty="0" smtClean="0"/>
              <a:t>         Они призывали людей к </a:t>
            </a:r>
            <a:r>
              <a:rPr lang="ru-RU" dirty="0" smtClean="0"/>
              <a:t>свободе, </a:t>
            </a:r>
            <a:r>
              <a:rPr lang="ru-RU" dirty="0" smtClean="0"/>
              <a:t>и оба писали своим неповторимым стилем.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428868"/>
            <a:ext cx="7498080" cy="1857388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Спасибо за </a:t>
            </a:r>
            <a:r>
              <a:rPr lang="ru-RU" dirty="0" smtClean="0"/>
              <a:t>внимание.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142976" y="285728"/>
            <a:ext cx="7499350" cy="621510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   Байронизм — свойство эпохи, и печать его лежит на ранних стихотворениях Лермонтова.</a:t>
            </a:r>
          </a:p>
          <a:p>
            <a:pPr>
              <a:buNone/>
            </a:pPr>
            <a:r>
              <a:rPr lang="ru-RU" dirty="0" smtClean="0"/>
              <a:t>         Джордж Гордон </a:t>
            </a:r>
            <a:r>
              <a:rPr lang="ru-RU" dirty="0" err="1" smtClean="0"/>
              <a:t>Ноэль</a:t>
            </a:r>
            <a:r>
              <a:rPr lang="ru-RU" dirty="0" smtClean="0"/>
              <a:t> Байрон — воплощение романтизма. </a:t>
            </a:r>
          </a:p>
          <a:p>
            <a:pPr>
              <a:buNone/>
            </a:pPr>
            <a:r>
              <a:rPr lang="ru-RU" dirty="0" smtClean="0"/>
              <a:t>         Романтизм же — это не только        </a:t>
            </a:r>
            <a:r>
              <a:rPr lang="ru-RU" dirty="0" smtClean="0"/>
              <a:t>литературное </a:t>
            </a:r>
            <a:r>
              <a:rPr lang="ru-RU" dirty="0" smtClean="0"/>
              <a:t>направление</a:t>
            </a:r>
            <a:r>
              <a:rPr lang="ru-RU" dirty="0" smtClean="0"/>
              <a:t>, </a:t>
            </a:r>
            <a:r>
              <a:rPr lang="ru-RU" dirty="0" smtClean="0"/>
              <a:t>это мироощущение, в основе которого — </a:t>
            </a:r>
            <a:r>
              <a:rPr lang="ru-RU" smtClean="0"/>
              <a:t>несоответствие </a:t>
            </a:r>
            <a:r>
              <a:rPr lang="ru-RU" smtClean="0"/>
              <a:t>между                       действительностью </a:t>
            </a:r>
            <a:r>
              <a:rPr lang="ru-RU" dirty="0" smtClean="0"/>
              <a:t>и идеалом. </a:t>
            </a:r>
          </a:p>
          <a:p>
            <a:pPr>
              <a:buNone/>
            </a:pPr>
            <a:r>
              <a:rPr lang="ru-RU" dirty="0" smtClean="0"/>
              <a:t>         Разрыв между ними в творчестве Лермонтова достигает предельного напряжения, в этом он близок к Байрону.</a:t>
            </a:r>
          </a:p>
          <a:p>
            <a:pPr>
              <a:buNone/>
            </a:pPr>
            <a:r>
              <a:rPr lang="ru-RU" dirty="0" smtClean="0"/>
              <a:t>         Они оба не могли примириться с тупой и косной действительностью, где нет места действию. Уйти от действительности вовсе они не могли — это было недостойно для них. Беспощадность отрицания и могучий полет мечты сближают этих двух поэтов.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http://apf4.mail.ru/cgi-bin/readmsg/George_Gordon_Byron2.jpg?preview=1&amp;id=12689412480000000748;0;1&amp;mode=attachment&amp;channel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-130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6" name="AutoShape 4" descr="http://apf4.mail.ru/cgi-bin/readmsg/George_Gordon_Byron2.jpg?preview=1&amp;id=12689412480000000748;0;1&amp;mode=attachment&amp;channel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-130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AutoShape 6" descr="http://apf4.mail.ru/cgi-bin/readmsg/George_Gordon_Byron2.jpg?preview=1&amp;id=12689412480000000748;0;1&amp;mode=attachment&amp;channel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-130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2" name="AutoShape 10" descr="http://apf4.mail.ru/cgi-bin/readmsg/449px%2dMikhail_lermontov.jpg?preview=1&amp;id=12689412480000000748;0;2&amp;mode=attachment&amp;channel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63500" y="-130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4" name="AutoShape 12" descr="http://win.mail.ru/cgi-bin/getattach?file=George_Gordon_Byron2.jpg&amp;id=12689412480000000748;0;1&amp;mode=attachment&amp;channel="/>
          <p:cNvSpPr>
            <a:spLocks noChangeAspect="1" noChangeArrowheads="1"/>
          </p:cNvSpPr>
          <p:nvPr/>
        </p:nvSpPr>
        <p:spPr bwMode="auto">
          <a:xfrm>
            <a:off x="63500" y="-136525"/>
            <a:ext cx="2695575" cy="3629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6" name="AutoShape 14" descr="http://win.mail.ru/cgi-bin/getattach?file=George_Gordon_Byron2.jpg&amp;id=12689412480000000748;0;1&amp;mode=attachment&amp;channel="/>
          <p:cNvSpPr>
            <a:spLocks noChangeAspect="1" noChangeArrowheads="1"/>
          </p:cNvSpPr>
          <p:nvPr/>
        </p:nvSpPr>
        <p:spPr bwMode="auto">
          <a:xfrm>
            <a:off x="63500" y="-136525"/>
            <a:ext cx="2695575" cy="3629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8448" name="AutoShape 16" descr="http://win.mail.ru/cgi-bin/getattach?file=George_Gordon_Byron2.jpg&amp;id=12689412480000000748;0;1&amp;mode=attachment&amp;channel="/>
          <p:cNvSpPr>
            <a:spLocks noChangeAspect="1" noChangeArrowheads="1"/>
          </p:cNvSpPr>
          <p:nvPr/>
        </p:nvSpPr>
        <p:spPr bwMode="auto">
          <a:xfrm>
            <a:off x="63500" y="-136525"/>
            <a:ext cx="2695575" cy="3629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50" name="Picture 18" descr="Картинка 1 из 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857232"/>
            <a:ext cx="2828925" cy="381000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1500166" y="5286388"/>
            <a:ext cx="3292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Джордж Гордон </a:t>
            </a:r>
            <a:r>
              <a:rPr lang="ru-RU" dirty="0" err="1" smtClean="0"/>
              <a:t>Ноэль</a:t>
            </a:r>
            <a:r>
              <a:rPr lang="ru-RU" dirty="0" smtClean="0"/>
              <a:t> Байрон </a:t>
            </a:r>
            <a:endParaRPr lang="ru-RU" dirty="0"/>
          </a:p>
        </p:txBody>
      </p:sp>
      <p:pic>
        <p:nvPicPr>
          <p:cNvPr id="18454" name="Picture 22" descr="Картинка 5 из 23187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00694" y="928670"/>
            <a:ext cx="2847975" cy="3810000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5715008" y="5286388"/>
            <a:ext cx="2128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Михаил Лермонтов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214414" y="714356"/>
            <a:ext cx="749935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Байрон нашел возможность выразить себя не только в поэзии, он погиб за свободу Греции. </a:t>
            </a:r>
          </a:p>
          <a:p>
            <a:pPr>
              <a:buNone/>
            </a:pPr>
            <a:r>
              <a:rPr lang="ru-RU" dirty="0" smtClean="0"/>
              <a:t>        Лермонтов тоже воин по природе своей, может быть, это его главное качество. Ему нужно много, весь мир. И прежде всего нужно действие.</a:t>
            </a:r>
          </a:p>
          <a:p>
            <a:pPr>
              <a:buNone/>
            </a:pPr>
            <a:r>
              <a:rPr lang="ru-RU" dirty="0" smtClean="0"/>
              <a:t>         Так что не мода заставила Лермонтова обратиться к творчеству Байрона. Он выбрал его в учители сознательно, так же как и Пушкина, и поэтов-декабристов.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357290" y="1000108"/>
            <a:ext cx="749935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На первых порах, в самом начале, художник, естественно, подражает кому-то. </a:t>
            </a:r>
          </a:p>
          <a:p>
            <a:pPr>
              <a:buNone/>
            </a:pPr>
            <a:r>
              <a:rPr lang="ru-RU" dirty="0" smtClean="0"/>
              <a:t>        О том, чем для большого поэта является подражание, есть замечательное свидетельство Пушкина: «Талант неволен, и его подражание не есть постыдное похищение — признак умственной скудости, но благородная надежда открыть новые миры, стремясь по следам гения...»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Отрывок из стихотворения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Михаила Лермонтова «Гость»(1829.)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51911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 Хотя теперь слова мои печальны; — нет </a:t>
            </a:r>
          </a:p>
          <a:p>
            <a:pPr>
              <a:buNone/>
            </a:pPr>
            <a:r>
              <a:rPr lang="ru-RU" sz="2000" dirty="0" smtClean="0"/>
              <a:t>Нет! Все мои жестокие мученья —</a:t>
            </a:r>
          </a:p>
          <a:p>
            <a:pPr>
              <a:buNone/>
            </a:pPr>
            <a:r>
              <a:rPr lang="ru-RU" sz="2000" dirty="0" smtClean="0"/>
              <a:t>Одно предчувствие гораздо больше бед.</a:t>
            </a:r>
          </a:p>
          <a:p>
            <a:pPr>
              <a:buNone/>
            </a:pPr>
            <a:r>
              <a:rPr lang="ru-RU" sz="2000" dirty="0" smtClean="0"/>
              <a:t>Я молод; но кипят на сердце звуки,</a:t>
            </a:r>
          </a:p>
          <a:p>
            <a:pPr>
              <a:buNone/>
            </a:pPr>
            <a:r>
              <a:rPr lang="ru-RU" sz="2000" dirty="0" smtClean="0"/>
              <a:t>И Байрона достигнуть я б хотел;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У нас одна душа, одни и те же муки, —</a:t>
            </a:r>
          </a:p>
          <a:p>
            <a:pPr>
              <a:buNone/>
            </a:pPr>
            <a:r>
              <a:rPr lang="ru-RU" sz="2000" dirty="0" smtClean="0"/>
              <a:t>О если б одинаков был удел!..</a:t>
            </a:r>
          </a:p>
          <a:p>
            <a:pPr>
              <a:buNone/>
            </a:pPr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5334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000" dirty="0" smtClean="0"/>
              <a:t>Как он, ищу забвенья и свободы,</a:t>
            </a:r>
          </a:p>
          <a:p>
            <a:pPr>
              <a:buNone/>
            </a:pPr>
            <a:r>
              <a:rPr lang="ru-RU" sz="2000" dirty="0" smtClean="0"/>
              <a:t>Как он, в ребячестве пылал уж я душой,</a:t>
            </a:r>
          </a:p>
          <a:p>
            <a:pPr>
              <a:buNone/>
            </a:pPr>
            <a:r>
              <a:rPr lang="ru-RU" sz="2000" dirty="0" smtClean="0"/>
              <a:t>Любил закат в горах, пенящиеся воды,</a:t>
            </a:r>
          </a:p>
          <a:p>
            <a:pPr>
              <a:buNone/>
            </a:pPr>
            <a:r>
              <a:rPr lang="ru-RU" sz="2000" dirty="0" smtClean="0"/>
              <a:t>И бурь земных, и бурь небесных вой.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Как он, ищу спокойствия напрасно,</a:t>
            </a:r>
          </a:p>
          <a:p>
            <a:pPr>
              <a:buNone/>
            </a:pPr>
            <a:r>
              <a:rPr lang="ru-RU" sz="2000" dirty="0" smtClean="0"/>
              <a:t>Гоним повсюду мыслию одной.</a:t>
            </a:r>
          </a:p>
          <a:p>
            <a:pPr>
              <a:buNone/>
            </a:pPr>
            <a:r>
              <a:rPr lang="ru-RU" sz="2000" dirty="0" smtClean="0"/>
              <a:t>Гляжу назад - прошедшее ужасно;</a:t>
            </a:r>
          </a:p>
          <a:p>
            <a:pPr>
              <a:buNone/>
            </a:pPr>
            <a:r>
              <a:rPr lang="ru-RU" sz="2000" dirty="0" smtClean="0"/>
              <a:t>Гляжу вперёд – там нет души родной!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214414" y="1428736"/>
            <a:ext cx="749935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    В этом стихотворении есть строчка («Как он, ищу спокойствия напрасно...»), которая, казалось бы, противоречит сказанному, а именно - он искал действия. Это кажущееся противоречие. Вспомним: «А он, мятежный, просит бури, как будто в бурях есть покой». Спокойствие для Лермонтова - гармоничность душевной жизни, а не отсутствие тревог и печалей. Более того, он призывает их на свою голову.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071546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Михаил Лермонтов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«Я жить хочу! хочу печали»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(1954).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Я жить хочу, хочу печали</a:t>
            </a:r>
          </a:p>
          <a:p>
            <a:pPr>
              <a:buNone/>
            </a:pPr>
            <a:r>
              <a:rPr lang="ru-RU" dirty="0" smtClean="0"/>
              <a:t>Любви и </a:t>
            </a:r>
            <a:r>
              <a:rPr lang="ru-RU" dirty="0" err="1" smtClean="0"/>
              <a:t>счастию</a:t>
            </a:r>
            <a:r>
              <a:rPr lang="ru-RU" dirty="0" smtClean="0"/>
              <a:t> назло;</a:t>
            </a:r>
          </a:p>
          <a:p>
            <a:pPr>
              <a:buNone/>
            </a:pPr>
            <a:r>
              <a:rPr lang="ru-RU" dirty="0" smtClean="0"/>
              <a:t>Они мой ум избаловали</a:t>
            </a:r>
          </a:p>
          <a:p>
            <a:pPr>
              <a:buNone/>
            </a:pPr>
            <a:r>
              <a:rPr lang="ru-RU" dirty="0" smtClean="0"/>
              <a:t>И слишком сгладили чело.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Пора, пора насмешкам света</a:t>
            </a:r>
          </a:p>
          <a:p>
            <a:pPr>
              <a:buNone/>
            </a:pPr>
            <a:r>
              <a:rPr lang="ru-RU" dirty="0" smtClean="0"/>
              <a:t>Прогнать спокойствия туман;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86380" y="1857364"/>
            <a:ext cx="3657600" cy="466344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Что без страданий жизнь поэта?</a:t>
            </a:r>
          </a:p>
          <a:p>
            <a:pPr>
              <a:buNone/>
            </a:pPr>
            <a:r>
              <a:rPr lang="ru-RU" dirty="0" smtClean="0"/>
              <a:t>И что без бури океан?</a:t>
            </a:r>
          </a:p>
          <a:p>
            <a:pPr>
              <a:buNone/>
            </a:pPr>
            <a:r>
              <a:rPr lang="ru-RU" dirty="0" smtClean="0"/>
              <a:t>Он хочет жить ценою скуки,</a:t>
            </a:r>
          </a:p>
          <a:p>
            <a:pPr>
              <a:buNone/>
            </a:pPr>
            <a:r>
              <a:rPr lang="ru-RU" dirty="0" smtClean="0"/>
              <a:t>Ценой томительных забот.</a:t>
            </a:r>
          </a:p>
          <a:p>
            <a:pPr>
              <a:buNone/>
            </a:pPr>
            <a:r>
              <a:rPr lang="ru-RU" dirty="0" smtClean="0"/>
              <a:t>Он покупает неба звуки,</a:t>
            </a:r>
          </a:p>
          <a:p>
            <a:pPr>
              <a:buNone/>
            </a:pPr>
            <a:r>
              <a:rPr lang="ru-RU" dirty="0" smtClean="0"/>
              <a:t>Он даром славы не берет.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Отрывок из стихотворения </a:t>
            </a:r>
            <a:r>
              <a:rPr lang="ru-RU" dirty="0" smtClean="0"/>
              <a:t>Михаила Лермонтова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«Слава»(1954).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643050"/>
            <a:ext cx="749808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К чему ищу так славы я?</a:t>
            </a:r>
          </a:p>
          <a:p>
            <a:pPr>
              <a:buNone/>
            </a:pPr>
            <a:r>
              <a:rPr lang="ru-RU" dirty="0" smtClean="0"/>
              <a:t>Известно, в славе нет блаженства,</a:t>
            </a:r>
          </a:p>
          <a:p>
            <a:pPr>
              <a:buNone/>
            </a:pPr>
            <a:r>
              <a:rPr lang="ru-RU" dirty="0" smtClean="0"/>
              <a:t>Но хочет все душа моя</a:t>
            </a:r>
          </a:p>
          <a:p>
            <a:pPr>
              <a:buNone/>
            </a:pPr>
            <a:r>
              <a:rPr lang="ru-RU" dirty="0" smtClean="0"/>
              <a:t>Во всем дойти до совершенства,</a:t>
            </a:r>
          </a:p>
          <a:p>
            <a:pPr>
              <a:buNone/>
            </a:pPr>
            <a:r>
              <a:rPr lang="ru-RU" dirty="0" smtClean="0"/>
              <a:t>Пронзая будущего мрак,</a:t>
            </a:r>
          </a:p>
          <a:p>
            <a:pPr>
              <a:buNone/>
            </a:pPr>
            <a:r>
              <a:rPr lang="ru-RU" dirty="0" smtClean="0"/>
              <a:t>Она, бессильная, страдает</a:t>
            </a:r>
          </a:p>
          <a:p>
            <a:pPr>
              <a:buNone/>
            </a:pPr>
            <a:r>
              <a:rPr lang="ru-RU" dirty="0" smtClean="0"/>
              <a:t>И в настоящем все не так, </a:t>
            </a:r>
          </a:p>
          <a:p>
            <a:pPr>
              <a:buNone/>
            </a:pPr>
            <a:r>
              <a:rPr lang="ru-RU" dirty="0" smtClean="0"/>
              <a:t>Как ей хотелось бы, встречает.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143</TotalTime>
  <Words>569</Words>
  <Application>Microsoft Office PowerPoint</Application>
  <PresentationFormat>Экран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Почему, говоря о Байроне, мы сразу вспоминаем                             М. Ю. Лермонтова, а не                   А. С. Пушкина? </vt:lpstr>
      <vt:lpstr>Слайд 2</vt:lpstr>
      <vt:lpstr>Слайд 3</vt:lpstr>
      <vt:lpstr>Слайд 4</vt:lpstr>
      <vt:lpstr>Слайд 5</vt:lpstr>
      <vt:lpstr>Отрывок из стихотворения  Михаила Лермонтова «Гость»(1829.)</vt:lpstr>
      <vt:lpstr>Слайд 7</vt:lpstr>
      <vt:lpstr>Михаил Лермонтов «Я жить хочу! хочу печали» (1954).  </vt:lpstr>
      <vt:lpstr>Отрывок из стихотворения Михаила Лермонтова «Слава»(1954).</vt:lpstr>
      <vt:lpstr> </vt:lpstr>
      <vt:lpstr> Михаил Лермонтов  «Нет, я не Байрон, я другой» (1832). </vt:lpstr>
      <vt:lpstr>Вывод: 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</dc:creator>
  <cp:lastModifiedBy>Шура</cp:lastModifiedBy>
  <cp:revision>15</cp:revision>
  <dcterms:created xsi:type="dcterms:W3CDTF">2010-03-18T19:29:17Z</dcterms:created>
  <dcterms:modified xsi:type="dcterms:W3CDTF">2010-03-29T16:17:37Z</dcterms:modified>
</cp:coreProperties>
</file>